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62082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803394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44499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64875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55478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44499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8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5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737587" y="942837"/>
            <a:ext cx="395136" cy="298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40119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6091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6552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40119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980411" y="4526270"/>
            <a:ext cx="395136" cy="6823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4026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38" y="9991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8085747" y="12022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094400" y="11548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409" y="25675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76" y="11694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24" y="11750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899D-C62F-BC77-CD31-35FE570D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5DE4025F-84E2-8F18-956A-E612EF612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19502" r="11563" b="21393"/>
          <a:stretch/>
        </p:blipFill>
        <p:spPr bwMode="auto">
          <a:xfrm>
            <a:off x="375313" y="349593"/>
            <a:ext cx="97581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yteDance - Company Profile | PocketGamer.biz">
            <a:extLst>
              <a:ext uri="{FF2B5EF4-FFF2-40B4-BE49-F238E27FC236}">
                <a16:creationId xmlns:a16="http://schemas.microsoft.com/office/drawing/2014/main" id="{21839BCC-DFA9-916F-82E3-41608DF5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07" y="347568"/>
            <a:ext cx="975816" cy="7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ogo, symbol, meaning, history, PNG, brand">
            <a:extLst>
              <a:ext uri="{FF2B5EF4-FFF2-40B4-BE49-F238E27FC236}">
                <a16:creationId xmlns:a16="http://schemas.microsoft.com/office/drawing/2014/main" id="{25220F56-8975-D531-3ECB-3A92CE515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r="9957"/>
          <a:stretch/>
        </p:blipFill>
        <p:spPr bwMode="auto">
          <a:xfrm>
            <a:off x="2796702" y="349593"/>
            <a:ext cx="111773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obe Logo, symbol, meaning, history, PNG, brand">
            <a:extLst>
              <a:ext uri="{FF2B5EF4-FFF2-40B4-BE49-F238E27FC236}">
                <a16:creationId xmlns:a16="http://schemas.microsoft.com/office/drawing/2014/main" id="{EBDAE5AF-8656-183E-2772-0AE353E5B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1" r="20890"/>
          <a:stretch/>
        </p:blipFill>
        <p:spPr bwMode="auto">
          <a:xfrm>
            <a:off x="4149316" y="349593"/>
            <a:ext cx="812258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ta logo and the history of the business | LogoMyWay">
            <a:extLst>
              <a:ext uri="{FF2B5EF4-FFF2-40B4-BE49-F238E27FC236}">
                <a16:creationId xmlns:a16="http://schemas.microsoft.com/office/drawing/2014/main" id="{DAB1D50C-00ED-B603-A516-478ABA3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53" y="349100"/>
            <a:ext cx="823669" cy="7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vo Communication Technology Logo PNG Vector (EPS, SVG) Free Download">
            <a:extLst>
              <a:ext uri="{FF2B5EF4-FFF2-40B4-BE49-F238E27FC236}">
                <a16:creationId xmlns:a16="http://schemas.microsoft.com/office/drawing/2014/main" id="{25EA55F6-B197-4BF3-67BA-50A75C3C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01" y="213256"/>
            <a:ext cx="1064525" cy="10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ibaba Logo | SVG | Real Company | Alphabet, Letter A Logo">
            <a:extLst>
              <a:ext uri="{FF2B5EF4-FFF2-40B4-BE49-F238E27FC236}">
                <a16:creationId xmlns:a16="http://schemas.microsoft.com/office/drawing/2014/main" id="{84A6373B-EB11-F5F7-BA2C-DE2B439D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05" y="136046"/>
            <a:ext cx="1218945" cy="12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Microsoft, Microsoft Logo, Microsoft Icon. Royalty-Free Vector  Graphic - Pixabay">
            <a:extLst>
              <a:ext uri="{FF2B5EF4-FFF2-40B4-BE49-F238E27FC236}">
                <a16:creationId xmlns:a16="http://schemas.microsoft.com/office/drawing/2014/main" id="{4ECE4CC9-696F-94CD-1039-8D3D1E27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29" y="413375"/>
            <a:ext cx="664287" cy="6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tepfun (阶跃星辰) Logo Free Download SV... · LobeHub">
            <a:extLst>
              <a:ext uri="{FF2B5EF4-FFF2-40B4-BE49-F238E27FC236}">
                <a16:creationId xmlns:a16="http://schemas.microsoft.com/office/drawing/2014/main" id="{347F188C-8C60-1AC5-B833-C21242EB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95" y="361071"/>
            <a:ext cx="768895" cy="7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versity Logo and Marks - Identity and Brand - University at Buffalo">
            <a:extLst>
              <a:ext uri="{FF2B5EF4-FFF2-40B4-BE49-F238E27FC236}">
                <a16:creationId xmlns:a16="http://schemas.microsoft.com/office/drawing/2014/main" id="{64AB384F-EC10-8756-4744-5C4D91A3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3009"/>
          <a:stretch/>
        </p:blipFill>
        <p:spPr bwMode="auto">
          <a:xfrm>
            <a:off x="414715" y="1441338"/>
            <a:ext cx="897010" cy="7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rand Guidelines | Identity | Logos and Marks | Script Logo">
            <a:extLst>
              <a:ext uri="{FF2B5EF4-FFF2-40B4-BE49-F238E27FC236}">
                <a16:creationId xmlns:a16="http://schemas.microsoft.com/office/drawing/2014/main" id="{66E81DC6-4454-9394-2B37-73A66297F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21690"/>
          <a:stretch/>
        </p:blipFill>
        <p:spPr bwMode="auto">
          <a:xfrm>
            <a:off x="1675788" y="1313470"/>
            <a:ext cx="1064525" cy="9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s | Brand Communications Guide">
            <a:extLst>
              <a:ext uri="{FF2B5EF4-FFF2-40B4-BE49-F238E27FC236}">
                <a16:creationId xmlns:a16="http://schemas.microsoft.com/office/drawing/2014/main" id="{8BDE73A0-6589-430F-BFBD-C9A99900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76" y="1432200"/>
            <a:ext cx="706720" cy="7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e University of Queensland – Universities Australia">
            <a:extLst>
              <a:ext uri="{FF2B5EF4-FFF2-40B4-BE49-F238E27FC236}">
                <a16:creationId xmlns:a16="http://schemas.microsoft.com/office/drawing/2014/main" id="{DE681B15-3C17-B7B5-0477-9B6DCAC5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59" y="1345883"/>
            <a:ext cx="899376" cy="8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njing University - Wikipedia">
            <a:extLst>
              <a:ext uri="{FF2B5EF4-FFF2-40B4-BE49-F238E27FC236}">
                <a16:creationId xmlns:a16="http://schemas.microsoft.com/office/drawing/2014/main" id="{E9BA3A09-40BD-BF5D-1D6A-5E54AC6D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98" y="1405559"/>
            <a:ext cx="622034" cy="7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3203F1-2B4D-51B7-9E79-87116511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5" y="1383737"/>
            <a:ext cx="823669" cy="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Westlake University - Wikipedia">
            <a:extLst>
              <a:ext uri="{FF2B5EF4-FFF2-40B4-BE49-F238E27FC236}">
                <a16:creationId xmlns:a16="http://schemas.microsoft.com/office/drawing/2014/main" id="{EC346126-361E-55F7-C1C4-8F7ABD95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27" y="1460262"/>
            <a:ext cx="668496" cy="6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国科大40周年校庆主题、标识发布—新闻—科学网">
            <a:extLst>
              <a:ext uri="{FF2B5EF4-FFF2-40B4-BE49-F238E27FC236}">
                <a16:creationId xmlns:a16="http://schemas.microsoft.com/office/drawing/2014/main" id="{923F0DD6-9DED-640C-177E-20AC11F3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r="22547" b="34024"/>
          <a:stretch/>
        </p:blipFill>
        <p:spPr bwMode="auto">
          <a:xfrm>
            <a:off x="8644986" y="1352941"/>
            <a:ext cx="804639" cy="8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utheast University - Wikipedia">
            <a:extLst>
              <a:ext uri="{FF2B5EF4-FFF2-40B4-BE49-F238E27FC236}">
                <a16:creationId xmlns:a16="http://schemas.microsoft.com/office/drawing/2014/main" id="{F7893E10-B973-1C60-AC28-1D9E0100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88" y="1370491"/>
            <a:ext cx="856434" cy="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7C01CFD5-2CAD-9EFB-0F00-DB8603BB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70" y="395190"/>
            <a:ext cx="700656" cy="7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Hong Kong University of Science and Technology - Wikipedia">
            <a:extLst>
              <a:ext uri="{FF2B5EF4-FFF2-40B4-BE49-F238E27FC236}">
                <a16:creationId xmlns:a16="http://schemas.microsoft.com/office/drawing/2014/main" id="{86C5AD32-B33B-1B41-9D74-01500F4B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2" y="1351071"/>
            <a:ext cx="577644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US Faculty of Science - Leading in Science Education, Research and  Innovation to Transform Our Future NUS Faculty of Science">
            <a:extLst>
              <a:ext uri="{FF2B5EF4-FFF2-40B4-BE49-F238E27FC236}">
                <a16:creationId xmlns:a16="http://schemas.microsoft.com/office/drawing/2014/main" id="{2F5F4C41-18FC-1298-7086-1FD4F53AA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2970" r="23585" b="10045"/>
          <a:stretch/>
        </p:blipFill>
        <p:spPr bwMode="auto">
          <a:xfrm>
            <a:off x="1805731" y="2245879"/>
            <a:ext cx="696194" cy="8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ree High-Quality Monash University Logo Icon for Creative Design">
            <a:extLst>
              <a:ext uri="{FF2B5EF4-FFF2-40B4-BE49-F238E27FC236}">
                <a16:creationId xmlns:a16="http://schemas.microsoft.com/office/drawing/2014/main" id="{D0198FAC-BB66-B936-5C02-A045379EF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26798" r="37215" b="26482"/>
          <a:stretch/>
        </p:blipFill>
        <p:spPr bwMode="auto">
          <a:xfrm>
            <a:off x="515123" y="2303332"/>
            <a:ext cx="696194" cy="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8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58</Words>
  <Application>Microsoft Office PowerPoint</Application>
  <PresentationFormat>宽屏</PresentationFormat>
  <Paragraphs>26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28</cp:revision>
  <dcterms:created xsi:type="dcterms:W3CDTF">2025-01-04T21:26:41Z</dcterms:created>
  <dcterms:modified xsi:type="dcterms:W3CDTF">2025-01-06T03:13:50Z</dcterms:modified>
</cp:coreProperties>
</file>